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0" r:id="rId3"/>
    <p:sldId id="268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4" r:id="rId13"/>
    <p:sldId id="266" r:id="rId14"/>
    <p:sldId id="263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5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2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7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2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5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3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2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3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7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4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D58D5-FCCD-42F3-8C8A-F11ECF3B418A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7AAF-ACDA-45F4-8CBF-3CD6B76D8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4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689" y="96301"/>
            <a:ext cx="1022623" cy="818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914399"/>
            <a:ext cx="9144793" cy="1524132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36750" y="2543457"/>
            <a:ext cx="9131251" cy="20457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3000" b="1" dirty="0">
                <a:solidFill>
                  <a:srgbClr val="990000"/>
                </a:solidFill>
              </a:rPr>
              <a:t>“Preparation of Development Plan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ko-KR" sz="3000" b="1" dirty="0">
                <a:solidFill>
                  <a:srgbClr val="990000"/>
                </a:solidFill>
              </a:rPr>
              <a:t>for Fourteen Upazilas”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ko-KR" sz="2400" b="1" dirty="0">
                <a:solidFill>
                  <a:srgbClr val="990000"/>
                </a:solidFill>
              </a:rPr>
              <a:t>Package- 04 </a:t>
            </a:r>
            <a:r>
              <a:rPr lang="en-US" altLang="ko-KR" sz="2400" b="1" dirty="0" smtClean="0">
                <a:solidFill>
                  <a:srgbClr val="990000"/>
                </a:solidFill>
              </a:rPr>
              <a:t>(Upazila: </a:t>
            </a:r>
            <a:r>
              <a:rPr lang="en-US" altLang="ko-KR" sz="2400" b="1" dirty="0" err="1" smtClean="0">
                <a:solidFill>
                  <a:srgbClr val="990000"/>
                </a:solidFill>
              </a:rPr>
              <a:t>Sariakandi</a:t>
            </a:r>
            <a:r>
              <a:rPr lang="en-US" altLang="ko-KR" sz="2400" b="1" dirty="0" smtClean="0">
                <a:solidFill>
                  <a:srgbClr val="990000"/>
                </a:solidFill>
              </a:rPr>
              <a:t>, </a:t>
            </a:r>
            <a:r>
              <a:rPr lang="en-US" altLang="ko-KR" sz="2400" b="1" dirty="0">
                <a:solidFill>
                  <a:srgbClr val="990000"/>
                </a:solidFill>
              </a:rPr>
              <a:t>District: Bogra)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3999" y="5306567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C0C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vert="horz" wrap="square" lIns="108382" tIns="54191" rIns="108382" bIns="5419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3823" eaLnBrk="0" fontAlgn="base" hangingPunct="0">
              <a:spcBef>
                <a:spcPct val="0"/>
              </a:spcBef>
              <a:spcAft>
                <a:spcPts val="2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haroni" pitchFamily="2" charset="-79"/>
              </a:rPr>
              <a:t>CONSULTANT:</a:t>
            </a:r>
          </a:p>
          <a:p>
            <a:pPr algn="ctr" defTabSz="1083823" eaLnBrk="0" fontAlgn="base" hangingPunct="0">
              <a:spcBef>
                <a:spcPct val="0"/>
              </a:spcBef>
              <a:spcAft>
                <a:spcPts val="20"/>
              </a:spcAft>
            </a:pPr>
            <a:r>
              <a:rPr lang="en-US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haroni" pitchFamily="2" charset="-79"/>
              </a:rPr>
              <a:t>Modern Engineers, Planners &amp; Consultants Ltd.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23441" r="5660" b="23729"/>
          <a:stretch/>
        </p:blipFill>
        <p:spPr>
          <a:xfrm>
            <a:off x="9097992" y="5607301"/>
            <a:ext cx="785004" cy="483080"/>
          </a:xfrm>
          <a:prstGeom prst="rect">
            <a:avLst/>
          </a:prstGeom>
        </p:spPr>
      </p:pic>
      <p:pic>
        <p:nvPicPr>
          <p:cNvPr id="8" name="Audio - Copy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96" y="6090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86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0">
        <p15:prstTrans prst="prestig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14" y="3860219"/>
            <a:ext cx="3530356" cy="264776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39" y="515523"/>
            <a:ext cx="3533211" cy="264990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15" y="515523"/>
            <a:ext cx="3530355" cy="2647766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66" y="3858079"/>
            <a:ext cx="3533211" cy="264990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40" y="3858079"/>
            <a:ext cx="3533211" cy="264990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TextBox 9"/>
          <p:cNvSpPr txBox="1"/>
          <p:nvPr/>
        </p:nvSpPr>
        <p:spPr>
          <a:xfrm>
            <a:off x="336773" y="577966"/>
            <a:ext cx="34131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Participatory Rural Appraisal Session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66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52" y="3824640"/>
            <a:ext cx="3555028" cy="2635651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41" y="884543"/>
            <a:ext cx="3555210" cy="2655269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97" y="884543"/>
            <a:ext cx="3555028" cy="2620145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263" y="3823686"/>
            <a:ext cx="3555210" cy="2636605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5" y="3823686"/>
            <a:ext cx="3514364" cy="2636607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2" y="884543"/>
            <a:ext cx="3514363" cy="2610340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TextBox 7"/>
          <p:cNvSpPr txBox="1"/>
          <p:nvPr/>
        </p:nvSpPr>
        <p:spPr>
          <a:xfrm>
            <a:off x="4375052" y="139792"/>
            <a:ext cx="328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Traffic Survey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2416" y="6456447"/>
            <a:ext cx="2731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Major Road Junction at </a:t>
            </a:r>
            <a:r>
              <a:rPr lang="en-US" sz="1400" b="1" dirty="0" err="1"/>
              <a:t>Sariakandi</a:t>
            </a:r>
            <a:endParaRPr lang="en-US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4607334" y="6444243"/>
            <a:ext cx="31532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Origin-Destination Survey of Passengers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10394" y="3504688"/>
            <a:ext cx="1522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Pedestrian Survey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921993" y="3510698"/>
            <a:ext cx="2731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Major Road Junction at </a:t>
            </a:r>
            <a:r>
              <a:rPr lang="en-US" sz="1400" b="1" dirty="0" err="1" smtClean="0"/>
              <a:t>Sariakandi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8690184" y="6456447"/>
            <a:ext cx="2731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Major Road Junction at </a:t>
            </a:r>
            <a:r>
              <a:rPr lang="en-US" sz="1400" b="1" dirty="0" err="1"/>
              <a:t>Sariakandi</a:t>
            </a:r>
            <a:endParaRPr lang="en-US" sz="1400" b="1" dirty="0"/>
          </a:p>
        </p:txBody>
      </p:sp>
      <p:sp>
        <p:nvSpPr>
          <p:cNvPr id="14" name="Rectangle 13"/>
          <p:cNvSpPr/>
          <p:nvPr/>
        </p:nvSpPr>
        <p:spPr>
          <a:xfrm>
            <a:off x="4830632" y="3515909"/>
            <a:ext cx="28389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Common Traffic Mode in </a:t>
            </a:r>
            <a:r>
              <a:rPr lang="en-US" sz="1400" b="1" dirty="0" err="1" smtClean="0"/>
              <a:t>Sariakandi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5027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5" y="3845386"/>
            <a:ext cx="3547889" cy="2660917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71" y="3845388"/>
            <a:ext cx="3547889" cy="2660917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Rectangle 8"/>
          <p:cNvSpPr/>
          <p:nvPr/>
        </p:nvSpPr>
        <p:spPr>
          <a:xfrm>
            <a:off x="790435" y="72632"/>
            <a:ext cx="10607959" cy="66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Georgia" panose="02040502050405020303" pitchFamily="18" charset="0"/>
                <a:cs typeface="Calibri" panose="020F0502020204030204" pitchFamily="34" charset="0"/>
              </a:rPr>
              <a:t>Visit  During Flood Situation on Project </a:t>
            </a:r>
            <a:r>
              <a:rPr lang="en-US" sz="2800" b="1" dirty="0" smtClean="0">
                <a:latin typeface="Georgia" panose="02040502050405020303" pitchFamily="18" charset="0"/>
                <a:cs typeface="Calibri" panose="020F0502020204030204" pitchFamily="34" charset="0"/>
              </a:rPr>
              <a:t>Area (July</a:t>
            </a:r>
            <a:r>
              <a:rPr lang="en-US" sz="2800" b="1" dirty="0">
                <a:latin typeface="Georgia" panose="02040502050405020303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2800" b="1" dirty="0">
                <a:latin typeface="Georgia" panose="02040502050405020303" pitchFamily="18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37" y="919792"/>
            <a:ext cx="3547889" cy="2660917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71" y="919792"/>
            <a:ext cx="3547889" cy="2660917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6" y="919792"/>
            <a:ext cx="3547889" cy="2660917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37" y="3845387"/>
            <a:ext cx="3547889" cy="2660917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191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33C0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33C0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02" y="3812642"/>
            <a:ext cx="1413721" cy="2513281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16" y="3788153"/>
            <a:ext cx="3351042" cy="2513281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16" y="677740"/>
            <a:ext cx="3351042" cy="2513282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96" y="3788153"/>
            <a:ext cx="3330747" cy="2508480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8" y="3812642"/>
            <a:ext cx="1414641" cy="251491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Rectangle 7"/>
          <p:cNvSpPr/>
          <p:nvPr/>
        </p:nvSpPr>
        <p:spPr>
          <a:xfrm>
            <a:off x="1026280" y="584975"/>
            <a:ext cx="2773767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Vulnerability Assessment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95" y="677740"/>
            <a:ext cx="3330747" cy="2513282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54700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386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4" y="1062792"/>
            <a:ext cx="3432517" cy="257438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08" y="1062792"/>
            <a:ext cx="3432517" cy="257438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08" y="4017007"/>
            <a:ext cx="3432517" cy="257438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662" y="1062792"/>
            <a:ext cx="3432517" cy="257438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662" y="4017007"/>
            <a:ext cx="3432517" cy="257438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3" y="4017007"/>
            <a:ext cx="3432517" cy="257438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Rectangle 7"/>
          <p:cNvSpPr/>
          <p:nvPr/>
        </p:nvSpPr>
        <p:spPr>
          <a:xfrm>
            <a:off x="588890" y="108440"/>
            <a:ext cx="11024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Time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Kinematic(RTK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GPS Survey for Ground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Trothing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1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6B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496B0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0669" y="1797326"/>
            <a:ext cx="650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Thank You </a:t>
            </a:r>
          </a:p>
          <a:p>
            <a:pPr algn="ctr"/>
            <a:r>
              <a:rPr lang="en-US" sz="7200" b="1" dirty="0" smtClean="0"/>
              <a:t>For </a:t>
            </a:r>
          </a:p>
          <a:p>
            <a:pPr algn="ctr"/>
            <a:r>
              <a:rPr lang="en-US" sz="7200" b="1" dirty="0" smtClean="0"/>
              <a:t>Attention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9547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0000">
        <p15:prstTrans prst="origami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3882" y="1728177"/>
            <a:ext cx="9256542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 Antiqua" panose="02040602050305030304" pitchFamily="18" charset="0"/>
              </a:rPr>
              <a:t>Welcome to the Presentation……………</a:t>
            </a:r>
            <a:endParaRPr lang="en-US" sz="36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9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6" y="3838928"/>
            <a:ext cx="3482941" cy="2606936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67" y="827960"/>
            <a:ext cx="3470656" cy="2519791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8" y="807512"/>
            <a:ext cx="3470656" cy="2586136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003" y="3869875"/>
            <a:ext cx="3470656" cy="2606936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Rectangle 5"/>
          <p:cNvSpPr/>
          <p:nvPr/>
        </p:nvSpPr>
        <p:spPr>
          <a:xfrm>
            <a:off x="1477250" y="3403261"/>
            <a:ext cx="2765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Tea Stall Meeting At </a:t>
            </a:r>
            <a:r>
              <a:rPr lang="en-US" sz="1400" b="1" dirty="0" err="1"/>
              <a:t>Sariakandi</a:t>
            </a:r>
            <a:endParaRPr lang="en-US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2920215" y="6476811"/>
            <a:ext cx="2617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Courtyard Meeting At </a:t>
            </a:r>
            <a:r>
              <a:rPr lang="en-US" sz="1400" b="1" dirty="0" err="1"/>
              <a:t>Sariakandi</a:t>
            </a:r>
            <a:endParaRPr lang="en-US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6092688" y="3403261"/>
            <a:ext cx="29586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Focus Group Discussion At </a:t>
            </a:r>
            <a:r>
              <a:rPr lang="en-US" sz="1400" b="1" dirty="0" err="1"/>
              <a:t>Sariakandi</a:t>
            </a:r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7577947" y="6476811"/>
            <a:ext cx="3292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Meeting With Local Upazila Level Officials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3605" y="-82172"/>
            <a:ext cx="7965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Georgia" panose="02040502050405020303" pitchFamily="18" charset="0"/>
              </a:rPr>
              <a:t>Inception and Mobilization Period</a:t>
            </a:r>
            <a:endParaRPr lang="en-US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5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1" y="815354"/>
            <a:ext cx="3444328" cy="2603286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66" y="3760618"/>
            <a:ext cx="3471050" cy="2592410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1" y="3760618"/>
            <a:ext cx="3444328" cy="2592410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86" y="815354"/>
            <a:ext cx="3471051" cy="2603288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87" y="3760618"/>
            <a:ext cx="3471050" cy="2592410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66" y="815353"/>
            <a:ext cx="3471050" cy="2603287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TextBox 9"/>
          <p:cNvSpPr txBox="1"/>
          <p:nvPr/>
        </p:nvSpPr>
        <p:spPr>
          <a:xfrm>
            <a:off x="3876383" y="59589"/>
            <a:ext cx="438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Survey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7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67" y="3752211"/>
            <a:ext cx="3563900" cy="2672925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67" y="3752211"/>
            <a:ext cx="3563900" cy="2672925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67" y="498548"/>
            <a:ext cx="3563900" cy="2672925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67" y="498547"/>
            <a:ext cx="3563900" cy="2672925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7" y="3752211"/>
            <a:ext cx="3563900" cy="2672925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Rectangle 8"/>
          <p:cNvSpPr/>
          <p:nvPr/>
        </p:nvSpPr>
        <p:spPr>
          <a:xfrm>
            <a:off x="238540" y="680847"/>
            <a:ext cx="40856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BM Pillar Installation &amp; Baseline Survey</a:t>
            </a:r>
            <a:endParaRPr lang="en-US" sz="32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7149" y="6484491"/>
            <a:ext cx="33200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Establishment of </a:t>
            </a:r>
            <a:r>
              <a:rPr lang="en-US" sz="1400" b="1" dirty="0" err="1"/>
              <a:t>UDD</a:t>
            </a:r>
            <a:r>
              <a:rPr lang="en-US" sz="1400" b="1" dirty="0"/>
              <a:t> Reference BM Pillar</a:t>
            </a:r>
          </a:p>
        </p:txBody>
      </p:sp>
      <p:sp>
        <p:nvSpPr>
          <p:cNvPr id="8" name="Rectangle 7"/>
          <p:cNvSpPr/>
          <p:nvPr/>
        </p:nvSpPr>
        <p:spPr>
          <a:xfrm>
            <a:off x="8731340" y="6484491"/>
            <a:ext cx="2897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SOB BM Pillar at </a:t>
            </a:r>
            <a:r>
              <a:rPr lang="en-US" sz="1400" b="1" dirty="0" err="1"/>
              <a:t>Bonarpara</a:t>
            </a:r>
            <a:r>
              <a:rPr lang="en-US" sz="1400" b="1" dirty="0"/>
              <a:t>, </a:t>
            </a:r>
            <a:r>
              <a:rPr lang="en-US" sz="1400" b="1" dirty="0" err="1"/>
              <a:t>Saghata</a:t>
            </a:r>
            <a:endParaRPr lang="en-US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9175636" y="3243317"/>
            <a:ext cx="1769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/>
              <a:t>RTK</a:t>
            </a:r>
            <a:r>
              <a:rPr lang="en-US" sz="1400" b="1" dirty="0"/>
              <a:t> GPS point survey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62297" y="3254245"/>
            <a:ext cx="3142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Collection of Base Point GPS Coordinate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46456" y="6484491"/>
            <a:ext cx="1250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/>
              <a:t>UDD</a:t>
            </a:r>
            <a:r>
              <a:rPr lang="en-US" sz="1400" b="1" dirty="0"/>
              <a:t> BM Pillar</a:t>
            </a:r>
          </a:p>
        </p:txBody>
      </p:sp>
    </p:spTree>
    <p:extLst>
      <p:ext uri="{BB962C8B-B14F-4D97-AF65-F5344CB8AC3E}">
        <p14:creationId xmlns:p14="http://schemas.microsoft.com/office/powerpoint/2010/main" val="368315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5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850"/>
                            </p:stCondLst>
                            <p:childTnLst>
                              <p:par>
                                <p:cTn id="55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1" y="4000123"/>
            <a:ext cx="1864223" cy="2495902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356" y="4000123"/>
            <a:ext cx="3324893" cy="2493670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356" y="1006648"/>
            <a:ext cx="3327869" cy="2495902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73" y="1011062"/>
            <a:ext cx="3324894" cy="2493670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Rectangle 10"/>
          <p:cNvSpPr/>
          <p:nvPr/>
        </p:nvSpPr>
        <p:spPr>
          <a:xfrm>
            <a:off x="2141501" y="0"/>
            <a:ext cx="847349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Formal and Informal Economic Activities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1" y="1006648"/>
            <a:ext cx="1865853" cy="2498084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73" y="4000123"/>
            <a:ext cx="3327869" cy="24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942" y="3966478"/>
            <a:ext cx="3123027" cy="2342270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8" y="2981739"/>
            <a:ext cx="4436012" cy="3327009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10" y="3919116"/>
            <a:ext cx="3121152" cy="2389632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83" y="613189"/>
            <a:ext cx="3121152" cy="2368550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76" y="592107"/>
            <a:ext cx="3121152" cy="2389632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Rectangle 6"/>
          <p:cNvSpPr/>
          <p:nvPr/>
        </p:nvSpPr>
        <p:spPr>
          <a:xfrm>
            <a:off x="947720" y="1224216"/>
            <a:ext cx="3421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Geological Survey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472099"/>
            <a:ext cx="3565978" cy="2674484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8" y="3616104"/>
            <a:ext cx="3485029" cy="2682556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02" y="3616104"/>
            <a:ext cx="3576741" cy="2682556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8" y="472099"/>
            <a:ext cx="3485028" cy="2674484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3616104"/>
            <a:ext cx="3565978" cy="2674484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TextBox 8"/>
          <p:cNvSpPr txBox="1"/>
          <p:nvPr/>
        </p:nvSpPr>
        <p:spPr>
          <a:xfrm>
            <a:off x="4557932" y="855184"/>
            <a:ext cx="3177680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Hydrological Survey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0821" y="6298660"/>
            <a:ext cx="2121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Cross-Section Survey point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92622" y="6285420"/>
            <a:ext cx="290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Consultation with Local People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831503" y="6302297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Fish Pass In Dry Season</a:t>
            </a:r>
            <a:endParaRPr lang="en-US" sz="1600" b="1" dirty="0"/>
          </a:p>
        </p:txBody>
      </p:sp>
      <p:sp>
        <p:nvSpPr>
          <p:cNvPr id="11" name="Rectangle 10"/>
          <p:cNvSpPr/>
          <p:nvPr/>
        </p:nvSpPr>
        <p:spPr>
          <a:xfrm>
            <a:off x="8895674" y="3212066"/>
            <a:ext cx="2048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Fish Pass In </a:t>
            </a:r>
            <a:r>
              <a:rPr lang="en-US" sz="1400" b="1" dirty="0" smtClean="0"/>
              <a:t>Rainy </a:t>
            </a:r>
            <a:r>
              <a:rPr lang="en-US" sz="1400" b="1" dirty="0"/>
              <a:t>Season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8523" y="3212066"/>
            <a:ext cx="2337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Field Visit for Observation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4407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  <p:bldP spid="3" grpId="0"/>
      <p:bldP spid="3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969426"/>
            <a:ext cx="3863926" cy="245787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39" y="3969425"/>
            <a:ext cx="3863926" cy="245787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1" y="1020418"/>
            <a:ext cx="3863926" cy="240329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39" y="1020419"/>
            <a:ext cx="3863926" cy="240329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8" y="3969425"/>
            <a:ext cx="2904257" cy="245787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8" y="1020419"/>
            <a:ext cx="2904257" cy="240329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TextBox 10"/>
          <p:cNvSpPr txBox="1"/>
          <p:nvPr/>
        </p:nvSpPr>
        <p:spPr>
          <a:xfrm>
            <a:off x="3472458" y="151540"/>
            <a:ext cx="4942673" cy="646331"/>
          </a:xfrm>
          <a:prstGeom prst="rect">
            <a:avLst/>
          </a:prstGeom>
          <a:noFill/>
          <a:ln w="762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Feature Survey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2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:blinds dir="vert"/>
      </p:transition>
    </mc:Choice>
    <mc:Fallback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</TotalTime>
  <Words>186</Words>
  <Application>Microsoft Office PowerPoint</Application>
  <PresentationFormat>Widescreen</PresentationFormat>
  <Paragraphs>41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맑은 고딕</vt:lpstr>
      <vt:lpstr>Aharoni</vt:lpstr>
      <vt:lpstr>Arial</vt:lpstr>
      <vt:lpstr>Book Antiqua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100</cp:revision>
  <dcterms:created xsi:type="dcterms:W3CDTF">2017-12-24T11:01:18Z</dcterms:created>
  <dcterms:modified xsi:type="dcterms:W3CDTF">2018-01-09T12:09:19Z</dcterms:modified>
</cp:coreProperties>
</file>